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8" r:id="rId22"/>
    <p:sldId id="275" r:id="rId23"/>
    <p:sldId id="276" r:id="rId24"/>
    <p:sldId id="277" r:id="rId25"/>
    <p:sldId id="278" r:id="rId26"/>
    <p:sldId id="292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289" r:id="rId36"/>
    <p:sldId id="286" r:id="rId37"/>
    <p:sldId id="291" r:id="rId38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1456C-E04A-0324-DAF9-6DC408C94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8D3A06-C262-7AA4-8CC8-B15B6F0C3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14C44-BD8B-CE57-9AB9-F1588A49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03215B-9095-315D-A6A0-1C5334F4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EEF9D6-39EF-34A1-E108-20B5BC08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111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0DF04-13BF-7EA7-7B62-B0CCE79D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259F7B-2C7C-5029-5269-CCA162F2F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55483-6312-0344-18F5-F3A3CAFD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43037-E0EB-3F09-A3F8-12F41C78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A0C3D-1E81-FE67-7D58-3B0F6681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64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B092FA-BBC7-8BB4-FFDD-5C1DDFEC8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249E32-6A18-BDB7-2D35-3F57DFF50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92F6B2-54A0-0869-6A96-270C1701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8FE841-8F2B-924D-8333-36D2B438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0E4131-939E-465C-81CC-4FEE80E9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93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C0625-7B4E-EB26-2F89-4DD50FF4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2CAE49-34A8-8FE3-7899-C398757BB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05C30-E1A5-28B7-1124-EDEE3192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7E55FA-A947-888D-68EB-FB85A5DC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A9827A-EF0D-D249-6417-423C0A83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459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5EB8C-CFB4-42D3-A2AC-AC22C147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47580C-3FB0-1F9D-FE60-140565CB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E67B4-B049-28FF-1517-BED38C9E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FDFD6E-1872-7CD4-DD50-7A5CF136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2F4AE7-F41D-ACA0-70A0-ADD7C98B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4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86DC3-EE42-65EC-FB41-32D155A7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2C5F8D-0102-BCD2-EB52-B959FBE34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26AA70-1B0F-1458-4C4E-9C1DBB271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A4E80E-A15B-6158-C862-51E8C16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CA5D47-BE67-937E-9170-B3A4E0DC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F9D595-715F-E6F6-3A05-9AB4AA30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380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8E40C8-2266-DE95-796A-2E5D329A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9C13EE-20CE-B06F-FEDB-37321A54F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479A12-E55E-0DA0-301E-36F79641F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18B810-EF31-09CC-E8F8-EE39329FC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FB7057-4052-9399-0120-61B4F6E35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2413999-743F-CFB8-A9D1-267ACAF6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F1F236-AD49-18EC-122E-DE236976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3E9BEC-61CE-9207-039C-BD2DC178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621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362AC-3384-5ED5-9C64-6EF35E73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5167D2-8A7A-C3DC-E302-ECDBF700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D87B32-979D-552E-E344-7BED64EE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05406C-6EB4-0DF2-FB2B-23845974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93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6FFC3-9499-B510-613D-A8E1D589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C0BB24-30C9-C81D-DD42-6F784A18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9FB92A-270C-B5F8-CD29-F9CAAD72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360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3D225-64FD-37EB-4356-63D4D89E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D2508-7501-2DB2-ED90-E1051E02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87E6E6-C865-1762-1AC0-7BCF337D4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FDFE1-3205-0BF9-6962-6DB154CD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5FEA9A-2353-1DC7-E3BA-2C769D98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830D0B-FE8D-8DAD-F5C8-7DFBDB12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024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B0188-7CAF-6B68-50A4-FABB9FF5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6E1140-CE62-E9F4-9B67-0D3C41C9B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4F10EE-A820-42D9-47DB-736C5813E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CF94AF-E446-D514-FBDB-C903F59B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7C3604-C87A-FB08-2D54-2F1CCEB3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BBB6AC-42CD-FB5A-D317-515658CF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170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3DD299-491E-3FDD-3CE1-EA50B869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94AD27-2DE4-D255-AF8C-4052AE7B2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F439B0-5AE3-2813-A0DE-33D0296B2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AFFB-4522-424B-ACBC-D3EC7622B173}" type="datetimeFigureOut">
              <a:rPr lang="es-MX" smtClean="0"/>
              <a:t>09/12/2025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EC3F03-315F-A2D3-EC4A-813ADF01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6669DA-C8B6-7077-CBBB-60507B476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DD90-5C11-4100-B224-54FF2F05C2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857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D09EA-4E1D-014E-3839-D6945F54A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5376D6-AC7D-A547-05E7-8913BA90DF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D3E3E-214D-CA34-BB25-6420DFEB0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5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0EC7C-4439-91A7-90C8-0889342A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56675E6-3744-D7FA-1E3E-7A59FB43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" y="16483"/>
            <a:ext cx="12112419" cy="6813236"/>
          </a:xfrm>
        </p:spPr>
      </p:pic>
    </p:spTree>
    <p:extLst>
      <p:ext uri="{BB962C8B-B14F-4D97-AF65-F5344CB8AC3E}">
        <p14:creationId xmlns:p14="http://schemas.microsoft.com/office/powerpoint/2010/main" val="217688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7565C-6B05-FADB-C037-524F7B02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7B91AA-D047-8479-F4F1-3FC5B2E0C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56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10532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E94C4-52AF-B395-64F2-2E592F83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449338-32F7-8F5C-250F-602D0883B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6924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83848-1BF3-4F99-2F99-28CF82FD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8A77C0-51B3-8FE3-6955-4D34B648E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30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DB2B2-EEF4-C7DA-CC36-76F536F3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0FC1AE-AE6A-F04C-583F-41B586282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9550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B963A-8B04-30A5-4573-E6CA41D3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7DC817-2EC6-115E-05EA-35132CA1C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01703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3855-F597-6FBD-2C81-421CF59D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6995A9-41EA-9694-3057-95111580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3271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FA662-B906-0A1F-DA64-39941CE4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CD796C4-6975-2D03-9115-C09D00D16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48560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2BAB8-25A4-988C-0701-8EEC5CF2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3D5F0C-569A-C900-7CB6-EA9CCFF1C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8230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275FA-C4C9-F46D-970D-6C46D100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FF3347-6C84-B1F7-E25D-11CA2D32B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89555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B3099-F162-7AF4-C382-31995292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6637107-F6E1-01C1-112B-8379E8134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52794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2FDD-54B4-0F9C-9424-9781F6FB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6BD6AE-D05A-F17E-2C68-32ADC529C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9667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D44-3990-B2AD-EBF1-CCB62467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64B089F-E627-E6CB-5B31-2780FBFEA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099103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E832B-BE3D-D5BD-69C5-E5FAC587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8DB341E-3F0F-AAB4-0F6E-3AE14945C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041132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D3F60-2580-E868-357B-979FE003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9EED89-03D8-8896-5F2D-3564D5610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4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277631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98623-D2FE-44AB-C2CF-AAD4425D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889CA2-E3D3-FED8-441C-3C3EEBDCD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88862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02CF3-30CF-6A4F-D837-5E32F972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08BA1B-83AC-0DD2-F89D-F71DC1EDE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" y="0"/>
            <a:ext cx="12185715" cy="6854465"/>
          </a:xfrm>
        </p:spPr>
      </p:pic>
    </p:spTree>
    <p:extLst>
      <p:ext uri="{BB962C8B-B14F-4D97-AF65-F5344CB8AC3E}">
        <p14:creationId xmlns:p14="http://schemas.microsoft.com/office/powerpoint/2010/main" val="4252427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5FCEE-48F4-D30F-3571-9C719F08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81994C7-7E40-5E81-1E0F-556787DE0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58504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006E0-7187-559F-F07F-710B8BBB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9548286-6FD3-BFDC-4C5F-27B792D9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3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8408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241D0-AF02-A24B-C78D-E3603F5F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067F395-E80D-4FEF-B2B4-79F62E782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9095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119D1-0688-EB74-4328-595AEE17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BBDD5B-65CB-C00D-78A8-921968219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4424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467F1-1280-0CD0-1819-D95D7EB2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67CF495-747B-B06B-F5AD-21F223A83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76796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3E448-83DB-00B4-28F7-810B1241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A60761-BA2C-1E7E-637D-2CBDABCD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62594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678A3-B98E-2D31-F156-03F0E5DE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71232BD-1679-AA4E-20C2-AB4BCC312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93464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E2CCF-69F7-536A-8C55-90A9B031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AA70DD7-0D5F-A904-DD10-A5A204387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754047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87E62-049A-FC71-7EDD-FC8A1FED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9D14A9-A364-898B-57B9-977F0B389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3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44788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2DB98-4205-F429-57DB-DA9442A82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7B448CE-F75B-5A6C-7EBC-421F9CE1B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6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890229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A0DA7-0F35-2344-A939-54F38B49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16B3B6-CE01-E27E-A81A-6CA36054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809433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2AE3C-215B-C0C5-8536-6ECF260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F9D5D37-3455-0645-07CC-D7DEFCBAD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4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0995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16192-6BA2-0EE3-F619-3694575B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70136C-ACCC-2040-1DD5-11E580BD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4"/>
            <a:ext cx="12202744" cy="6864044"/>
          </a:xfrm>
        </p:spPr>
      </p:pic>
    </p:spTree>
    <p:extLst>
      <p:ext uri="{BB962C8B-B14F-4D97-AF65-F5344CB8AC3E}">
        <p14:creationId xmlns:p14="http://schemas.microsoft.com/office/powerpoint/2010/main" val="934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148F8-3124-206E-51CB-310660AB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F923AFA-5CE2-2153-9F31-EE0E29A5A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7005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86CFF-C140-C6A5-C5BC-38CB16E9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E7A83D-7721-157B-CE9A-5C48ED49D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2780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8A17A-67A5-36C4-CF73-E6E50988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A9069E-6F02-07B3-C25C-22CA1BAC5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5767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CFFEF-7009-424D-5C39-5735B95D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D50DCA6-1651-5C18-4B26-8CE1FF25B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64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4096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56FF4-F0FA-2C55-FF16-E6D3E92E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854302-7E56-7860-5BAC-134AB77F0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6840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363C6-4367-BBFF-F62F-6DAEF0A9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559DF2C-6503-649C-AF17-3B5CCEE11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220103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Panorámica</PresentationFormat>
  <Paragraphs>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Jaime Díaz</dc:creator>
  <cp:lastModifiedBy>Jaime Díaz</cp:lastModifiedBy>
  <cp:revision>8</cp:revision>
  <cp:lastPrinted>2025-12-08T23:08:31Z</cp:lastPrinted>
  <dcterms:created xsi:type="dcterms:W3CDTF">2025-12-08T22:24:32Z</dcterms:created>
  <dcterms:modified xsi:type="dcterms:W3CDTF">2025-12-09T16:26:00Z</dcterms:modified>
</cp:coreProperties>
</file>